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9" roundtripDataSignature="AMtx7mgYR9AARIsObjGKbBB/zobI8LZFF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7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7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9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9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0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0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1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1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1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1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3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3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4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4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Graphical user interface, background pattern&#10;&#10;Description automatically generated" id="84" name="Google Shape;8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232775"/>
            <a:ext cx="12191999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 txBox="1"/>
          <p:nvPr/>
        </p:nvSpPr>
        <p:spPr>
          <a:xfrm>
            <a:off x="2718488" y="2496065"/>
            <a:ext cx="8550876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006937"/>
                </a:solidFill>
                <a:latin typeface="Arial"/>
                <a:ea typeface="Arial"/>
                <a:cs typeface="Arial"/>
                <a:sym typeface="Arial"/>
              </a:rPr>
              <a:t>عنوان العرض - مقاس الخط 32 pt</a:t>
            </a:r>
            <a:endParaRPr b="0" i="0" sz="3200" u="none" cap="none" strike="noStrike">
              <a:solidFill>
                <a:srgbClr val="00693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3373396" y="3220309"/>
            <a:ext cx="7874286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rgbClr val="A8D04D"/>
                </a:solidFill>
                <a:latin typeface="Arial"/>
                <a:ea typeface="Arial"/>
                <a:cs typeface="Arial"/>
                <a:sym typeface="Arial"/>
              </a:rPr>
              <a:t>20 ptالعنوان الفرعي - باللون الأخضر الفاتح – ومقاس     </a:t>
            </a:r>
            <a:endParaRPr/>
          </a:p>
        </p:txBody>
      </p:sp>
      <p:sp>
        <p:nvSpPr>
          <p:cNvPr id="87" name="Google Shape;87;p1"/>
          <p:cNvSpPr/>
          <p:nvPr/>
        </p:nvSpPr>
        <p:spPr>
          <a:xfrm>
            <a:off x="7030996" y="3808626"/>
            <a:ext cx="4219755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6937"/>
                </a:solidFill>
                <a:latin typeface="Arial"/>
                <a:ea typeface="Arial"/>
                <a:cs typeface="Arial"/>
                <a:sym typeface="Arial"/>
              </a:rPr>
              <a:t>14 pt  اليوم - الشهر - السنة - الخط مقاس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Google Shape;92;p2"/>
          <p:cNvPicPr preferRelativeResize="0"/>
          <p:nvPr/>
        </p:nvPicPr>
        <p:blipFill rotWithShape="1">
          <a:blip r:embed="rId3">
            <a:alphaModFix/>
          </a:blip>
          <a:srcRect b="5844" l="0" r="88594" t="0"/>
          <a:stretch/>
        </p:blipFill>
        <p:spPr>
          <a:xfrm>
            <a:off x="0" y="-1846"/>
            <a:ext cx="1173892" cy="6859846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2"/>
          <p:cNvSpPr txBox="1"/>
          <p:nvPr/>
        </p:nvSpPr>
        <p:spPr>
          <a:xfrm>
            <a:off x="3188045" y="469555"/>
            <a:ext cx="8550876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rgbClr val="006937"/>
                </a:solidFill>
                <a:latin typeface="Arial"/>
                <a:ea typeface="Arial"/>
                <a:cs typeface="Arial"/>
                <a:sym typeface="Arial"/>
              </a:rPr>
              <a:t>عنوان العرض - مقاس الخط 28 pt</a:t>
            </a:r>
            <a:endParaRPr b="0" i="0" sz="2800" u="none" cap="none" strike="noStrike">
              <a:solidFill>
                <a:srgbClr val="00693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2"/>
          <p:cNvSpPr/>
          <p:nvPr/>
        </p:nvSpPr>
        <p:spPr>
          <a:xfrm>
            <a:off x="3842953" y="1107300"/>
            <a:ext cx="787428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A8D04D"/>
                </a:solidFill>
                <a:latin typeface="Arial"/>
                <a:ea typeface="Arial"/>
                <a:cs typeface="Arial"/>
                <a:sym typeface="Arial"/>
              </a:rPr>
              <a:t>18 ptالعنوان الفرعي - باللون الأخضر الفاتح – ومقاس     </a:t>
            </a:r>
            <a:endParaRPr/>
          </a:p>
        </p:txBody>
      </p:sp>
      <p:sp>
        <p:nvSpPr>
          <p:cNvPr id="95" name="Google Shape;95;p2"/>
          <p:cNvSpPr/>
          <p:nvPr/>
        </p:nvSpPr>
        <p:spPr>
          <a:xfrm>
            <a:off x="1618735" y="2387597"/>
            <a:ext cx="10101573" cy="35394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rgbClr val="006937"/>
                </a:solidFill>
                <a:latin typeface="Arial"/>
                <a:ea typeface="Arial"/>
                <a:cs typeface="Arial"/>
                <a:sym typeface="Arial"/>
              </a:rPr>
              <a:t> 16ptالعنوان الفرعي والمحتوى مقاس</a:t>
            </a:r>
            <a:endParaRPr b="0" i="0" sz="1600" u="none" cap="none" strike="noStrike">
              <a:solidFill>
                <a:srgbClr val="006937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rgbClr val="006937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rgbClr val="006937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rgbClr val="006937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rgbClr val="006937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rgbClr val="006937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rgbClr val="006937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rgbClr val="006937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rgbClr val="006937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rgbClr val="006937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rgbClr val="006937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rgbClr val="006937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rgbClr val="006937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rgbClr val="006937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picture containing shape&#10;&#10;Description automatically generated" id="100" name="Google Shape;100;p3"/>
          <p:cNvPicPr preferRelativeResize="0"/>
          <p:nvPr/>
        </p:nvPicPr>
        <p:blipFill rotWithShape="1">
          <a:blip r:embed="rId3">
            <a:alphaModFix/>
          </a:blip>
          <a:srcRect b="0" l="0" r="87904" t="0"/>
          <a:stretch/>
        </p:blipFill>
        <p:spPr>
          <a:xfrm>
            <a:off x="0" y="0"/>
            <a:ext cx="117389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3"/>
          <p:cNvSpPr txBox="1"/>
          <p:nvPr/>
        </p:nvSpPr>
        <p:spPr>
          <a:xfrm>
            <a:off x="3188045" y="469555"/>
            <a:ext cx="8550876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rgbClr val="006937"/>
                </a:solidFill>
                <a:latin typeface="Arial"/>
                <a:ea typeface="Arial"/>
                <a:cs typeface="Arial"/>
                <a:sym typeface="Arial"/>
              </a:rPr>
              <a:t>عنوان العرض - مقاس الخط 24 pt</a:t>
            </a:r>
            <a:endParaRPr b="0" i="0" sz="2400" u="none" cap="none" strike="noStrike">
              <a:solidFill>
                <a:srgbClr val="00693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3"/>
          <p:cNvSpPr/>
          <p:nvPr/>
        </p:nvSpPr>
        <p:spPr>
          <a:xfrm>
            <a:off x="1606378" y="2953265"/>
            <a:ext cx="1371600" cy="2767913"/>
          </a:xfrm>
          <a:prstGeom prst="rect">
            <a:avLst/>
          </a:prstGeom>
          <a:solidFill>
            <a:srgbClr val="A8D04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3"/>
          <p:cNvSpPr/>
          <p:nvPr/>
        </p:nvSpPr>
        <p:spPr>
          <a:xfrm>
            <a:off x="1717591" y="1637262"/>
            <a:ext cx="9003956" cy="3983684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ikhهنا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3"/>
          <p:cNvSpPr/>
          <p:nvPr/>
        </p:nvSpPr>
        <p:spPr>
          <a:xfrm>
            <a:off x="5016843" y="3475215"/>
            <a:ext cx="1641314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6937"/>
                </a:solidFill>
                <a:latin typeface="Arial"/>
                <a:ea typeface="Arial"/>
                <a:cs typeface="Arial"/>
                <a:sym typeface="Arial"/>
              </a:rPr>
              <a:t>توضع الصورة هنا</a:t>
            </a:r>
            <a:endParaRPr b="0" i="0" sz="1400" u="none" cap="none" strike="noStrike">
              <a:solidFill>
                <a:srgbClr val="006937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Graphical user interface&#10;&#10;Description automatically generated" id="109" name="Google Shape;109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2020-11-25T08:32:52Z</dcterms:created>
  <dc:creator>د.فوزية المطيري</dc:creator>
</cp:coreProperties>
</file>